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7" r:id="rId4"/>
    <p:sldId id="266" r:id="rId5"/>
    <p:sldId id="260" r:id="rId6"/>
    <p:sldId id="261" r:id="rId7"/>
    <p:sldId id="262" r:id="rId8"/>
    <p:sldId id="258" r:id="rId9"/>
    <p:sldId id="264" r:id="rId10"/>
    <p:sldId id="259" r:id="rId11"/>
    <p:sldId id="268" r:id="rId12"/>
    <p:sldId id="269" r:id="rId13"/>
    <p:sldId id="271" r:id="rId14"/>
    <p:sldId id="270" r:id="rId15"/>
    <p:sldId id="272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92" r:id="rId28"/>
    <p:sldId id="287" r:id="rId29"/>
    <p:sldId id="288" r:id="rId30"/>
    <p:sldId id="290" r:id="rId31"/>
    <p:sldId id="289" r:id="rId32"/>
    <p:sldId id="297" r:id="rId33"/>
    <p:sldId id="291" r:id="rId34"/>
    <p:sldId id="293" r:id="rId35"/>
    <p:sldId id="294" r:id="rId36"/>
    <p:sldId id="295" r:id="rId37"/>
    <p:sldId id="296" r:id="rId38"/>
    <p:sldId id="298" r:id="rId39"/>
    <p:sldId id="299" r:id="rId40"/>
    <p:sldId id="300" r:id="rId41"/>
    <p:sldId id="30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0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6898AB-D0F8-42E0-875F-86DBD3E9F87C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95A660-AE3E-46A0-AB87-E03374160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\\sdstvl\virtual_locker$\Springfield\Files\0000290hss$\Senior%20Seminar\Project\Video%20Tunnel%20Sub.wm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\\sdstvl\virtual_locker$\Springfield\Files\0000290hss$\Senior%20Seminar\Project\Video%20Tunnel%20Gas.wmv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\\sdstvl\virtual_locker$\Springfield\Files\0000290hss$\Senior%20Seminar\Project\Video%20Tunnel%20Vac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\\sdstvl\virtual_locker$\Springfield\Files\0000290hss$\Senior%20Seminar\Project\Video%20Tunnel%20Acc.wmv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1390918" y="1506828"/>
            <a:ext cx="3026536" cy="412124"/>
          </a:xfrm>
          <a:custGeom>
            <a:avLst/>
            <a:gdLst>
              <a:gd name="connsiteX0" fmla="*/ 0 w 3026536"/>
              <a:gd name="connsiteY0" fmla="*/ 399245 h 412124"/>
              <a:gd name="connsiteX1" fmla="*/ 1700012 w 3026536"/>
              <a:gd name="connsiteY1" fmla="*/ 360609 h 412124"/>
              <a:gd name="connsiteX2" fmla="*/ 3026536 w 3026536"/>
              <a:gd name="connsiteY2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26536" h="412124">
                <a:moveTo>
                  <a:pt x="0" y="399245"/>
                </a:moveTo>
                <a:lnTo>
                  <a:pt x="1700012" y="360609"/>
                </a:lnTo>
                <a:cubicBezTo>
                  <a:pt x="2204435" y="294068"/>
                  <a:pt x="2556457" y="412124"/>
                  <a:pt x="302653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047741" y="759853"/>
            <a:ext cx="2356834" cy="944452"/>
          </a:xfrm>
          <a:custGeom>
            <a:avLst/>
            <a:gdLst>
              <a:gd name="connsiteX0" fmla="*/ 0 w 2356834"/>
              <a:gd name="connsiteY0" fmla="*/ 618186 h 944452"/>
              <a:gd name="connsiteX1" fmla="*/ 605307 w 2356834"/>
              <a:gd name="connsiteY1" fmla="*/ 141668 h 944452"/>
              <a:gd name="connsiteX2" fmla="*/ 1094704 w 2356834"/>
              <a:gd name="connsiteY2" fmla="*/ 38637 h 944452"/>
              <a:gd name="connsiteX3" fmla="*/ 1339403 w 2356834"/>
              <a:gd name="connsiteY3" fmla="*/ 25758 h 944452"/>
              <a:gd name="connsiteX4" fmla="*/ 1790163 w 2356834"/>
              <a:gd name="connsiteY4" fmla="*/ 193184 h 944452"/>
              <a:gd name="connsiteX5" fmla="*/ 2356834 w 2356834"/>
              <a:gd name="connsiteY5" fmla="*/ 682581 h 94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6834" h="944452">
                <a:moveTo>
                  <a:pt x="0" y="618186"/>
                </a:moveTo>
                <a:cubicBezTo>
                  <a:pt x="211428" y="428223"/>
                  <a:pt x="422856" y="238260"/>
                  <a:pt x="605307" y="141668"/>
                </a:cubicBezTo>
                <a:cubicBezTo>
                  <a:pt x="787758" y="45076"/>
                  <a:pt x="972355" y="57955"/>
                  <a:pt x="1094704" y="38637"/>
                </a:cubicBezTo>
                <a:cubicBezTo>
                  <a:pt x="1217053" y="19319"/>
                  <a:pt x="1223493" y="0"/>
                  <a:pt x="1339403" y="25758"/>
                </a:cubicBezTo>
                <a:cubicBezTo>
                  <a:pt x="1455313" y="51516"/>
                  <a:pt x="1620591" y="83714"/>
                  <a:pt x="1790163" y="193184"/>
                </a:cubicBezTo>
                <a:cubicBezTo>
                  <a:pt x="1959735" y="302655"/>
                  <a:pt x="2006958" y="944452"/>
                  <a:pt x="2356834" y="68258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5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7000" t="-2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Submerge </a:t>
            </a:r>
            <a:r>
              <a:rPr lang="en-US" dirty="0" err="1" smtClean="0"/>
              <a:t>vs</a:t>
            </a:r>
            <a:r>
              <a:rPr lang="en-US" dirty="0" smtClean="0"/>
              <a:t> Immerse </a:t>
            </a:r>
            <a:endParaRPr lang="en-US" dirty="0"/>
          </a:p>
        </p:txBody>
      </p:sp>
      <p:pic>
        <p:nvPicPr>
          <p:cNvPr id="5" name="Video Tunnel Sub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Anchoring</a:t>
            </a:r>
            <a:endParaRPr lang="en-US" dirty="0"/>
          </a:p>
        </p:txBody>
      </p:sp>
      <p:pic>
        <p:nvPicPr>
          <p:cNvPr id="5" name="Video Tunnel Ga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7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5000" t="-38000" r="-5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67000" y="53340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Bob </a:t>
            </a:r>
            <a:r>
              <a:rPr lang="en-US" dirty="0" err="1" smtClean="0">
                <a:solidFill>
                  <a:srgbClr val="002060"/>
                </a:solidFill>
              </a:rPr>
              <a:t>Budell</a:t>
            </a:r>
            <a:r>
              <a:rPr lang="en-US" dirty="0" smtClean="0">
                <a:solidFill>
                  <a:srgbClr val="002060"/>
                </a:solidFill>
              </a:rPr>
              <a:t>, a project engineer says, “In theory there are no limit to how fast a maglev train can go. There are obviously practical limits, there are also economical limit. But the technology itself is capable of much higher speed”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 of Air-friction</a:t>
            </a:r>
            <a:endParaRPr lang="en-US" dirty="0"/>
          </a:p>
        </p:txBody>
      </p:sp>
      <p:pic>
        <p:nvPicPr>
          <p:cNvPr id="3" name="Video Tunnel Vac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Removal of </a:t>
            </a:r>
            <a:r>
              <a:rPr lang="en-US" dirty="0" smtClean="0"/>
              <a:t>G-force</a:t>
            </a:r>
            <a:endParaRPr lang="en-US" dirty="0"/>
          </a:p>
        </p:txBody>
      </p:sp>
      <p:pic>
        <p:nvPicPr>
          <p:cNvPr id="3" name="Video Tunnel Acc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i="1" dirty="0" smtClean="0"/>
              <a:t>big swim</a:t>
            </a:r>
            <a:r>
              <a:rPr lang="en-US" sz="1200" dirty="0" smtClean="0"/>
              <a:t>. 13 Oct. 2006.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anzyaprico</a:t>
            </a:r>
            <a:r>
              <a:rPr lang="en-US" sz="1200" dirty="0" smtClean="0"/>
              <a:t>/‌268462172/&gt;.</a:t>
            </a:r>
          </a:p>
          <a:p>
            <a:r>
              <a:rPr lang="en-US" sz="1200" i="1" dirty="0" smtClean="0"/>
              <a:t>Earth</a:t>
            </a:r>
            <a:r>
              <a:rPr lang="en-US" sz="1200" dirty="0" smtClean="0"/>
              <a:t>. 29 May 2009.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&lt;http://earthhabitat.wordpress.com/‌2009/‌05/‌22/‌earth-map-composite-of-photographs-of-satellite-photographs-of-earth/&gt;.</a:t>
            </a:r>
          </a:p>
          <a:p>
            <a:r>
              <a:rPr lang="en-US" sz="1200" i="1" dirty="0" smtClean="0"/>
              <a:t>English Channel Tunnel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smtClean="0"/>
              <a:t>Wikipedia 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&lt;http://en.wikipedia.org/‌wiki/‌</a:t>
            </a:r>
            <a:r>
              <a:rPr lang="en-US" sz="1200" dirty="0" err="1" smtClean="0"/>
              <a:t>Portal:Kent</a:t>
            </a:r>
            <a:r>
              <a:rPr lang="en-US" sz="1200" dirty="0" smtClean="0"/>
              <a:t>/‌</a:t>
            </a:r>
            <a:r>
              <a:rPr lang="en-US" sz="1200" dirty="0" err="1" smtClean="0"/>
              <a:t>Selected_picture</a:t>
            </a:r>
            <a:r>
              <a:rPr lang="en-US" sz="1200" dirty="0" smtClean="0"/>
              <a:t>/‌3&gt;.</a:t>
            </a:r>
          </a:p>
          <a:p>
            <a:r>
              <a:rPr lang="en-US" sz="1200" dirty="0" err="1" smtClean="0"/>
              <a:t>Garf</a:t>
            </a:r>
            <a:r>
              <a:rPr lang="en-US" sz="1200" dirty="0" smtClean="0"/>
              <a:t>, Bill. </a:t>
            </a:r>
            <a:r>
              <a:rPr lang="en-US" sz="1200" i="1" dirty="0" smtClean="0"/>
              <a:t>A Diver at the Monterey, California Aquarium</a:t>
            </a:r>
            <a:r>
              <a:rPr lang="en-US" sz="1200" dirty="0" smtClean="0"/>
              <a:t>. 31 July 2007.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grafwilliam</a:t>
            </a:r>
            <a:r>
              <a:rPr lang="en-US" sz="1200" dirty="0" smtClean="0"/>
              <a:t>/‌2443739258/&gt;.</a:t>
            </a:r>
          </a:p>
          <a:p>
            <a:r>
              <a:rPr lang="en-US" sz="1200" i="1" dirty="0" err="1" smtClean="0"/>
              <a:t>Groyne</a:t>
            </a:r>
            <a:r>
              <a:rPr lang="en-US" sz="1200" i="1" dirty="0" smtClean="0"/>
              <a:t>, </a:t>
            </a:r>
            <a:r>
              <a:rPr lang="en-US" sz="1200" i="1" dirty="0" err="1" smtClean="0"/>
              <a:t>Zingst</a:t>
            </a:r>
            <a:r>
              <a:rPr lang="en-US" sz="1200" i="1" dirty="0" smtClean="0"/>
              <a:t>, Mecklenburg-Vorpommern, Germany</a:t>
            </a:r>
            <a:r>
              <a:rPr lang="en-US" sz="1200" dirty="0" smtClean="0"/>
              <a:t>. 12 Oct. 2009.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xindaan</a:t>
            </a:r>
            <a:r>
              <a:rPr lang="en-US" sz="1200" dirty="0" smtClean="0"/>
              <a:t>/‌4005856992/&gt;.</a:t>
            </a:r>
          </a:p>
          <a:p>
            <a:r>
              <a:rPr lang="en-US" sz="1200" dirty="0" smtClean="0"/>
              <a:t>Gutierrez, David. </a:t>
            </a:r>
            <a:r>
              <a:rPr lang="en-US" sz="1200" i="1" dirty="0" smtClean="0"/>
              <a:t>London Tower Bridge</a:t>
            </a:r>
            <a:r>
              <a:rPr lang="en-US" sz="1200" dirty="0" smtClean="0"/>
              <a:t>. 30 Jan. 2008.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29 Apr. 2010. &lt;http://www.flickr.com/‌photos/‌</a:t>
            </a:r>
            <a:r>
              <a:rPr lang="en-US" sz="1200" dirty="0" err="1" smtClean="0"/>
              <a:t>davidgutierrez</a:t>
            </a:r>
            <a:r>
              <a:rPr lang="en-US" sz="1200" dirty="0" smtClean="0"/>
              <a:t>/‌2230548751/&gt;.</a:t>
            </a:r>
          </a:p>
          <a:p>
            <a:r>
              <a:rPr lang="en-US" sz="1200" dirty="0" smtClean="0"/>
              <a:t>- - -. </a:t>
            </a:r>
            <a:r>
              <a:rPr lang="en-US" sz="1200" i="1" dirty="0" smtClean="0"/>
              <a:t>There Goes My Train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davidgutierrez</a:t>
            </a:r>
            <a:r>
              <a:rPr lang="en-US" sz="1200" dirty="0" smtClean="0"/>
              <a:t>/‌4194073343/&gt;.</a:t>
            </a:r>
          </a:p>
          <a:p>
            <a:r>
              <a:rPr lang="en-US" sz="1200" dirty="0" smtClean="0"/>
              <a:t>Heine, Ben. </a:t>
            </a:r>
            <a:r>
              <a:rPr lang="en-US" sz="1200" i="1" dirty="0" smtClean="0"/>
              <a:t>Give Me Some Fresh Air !</a:t>
            </a:r>
            <a:r>
              <a:rPr lang="en-US" sz="1200" dirty="0" smtClean="0"/>
              <a:t>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benheine</a:t>
            </a:r>
            <a:r>
              <a:rPr lang="en-US" sz="1200" dirty="0" smtClean="0"/>
              <a:t>/‌4407129555/&gt;.</a:t>
            </a:r>
          </a:p>
          <a:p>
            <a:r>
              <a:rPr lang="en-US" sz="1200" dirty="0" smtClean="0"/>
              <a:t>Henie, Ben. </a:t>
            </a:r>
            <a:r>
              <a:rPr lang="en-US" sz="1200" i="1" dirty="0" smtClean="0"/>
              <a:t>Impossible Dream :)</a:t>
            </a:r>
            <a:r>
              <a:rPr lang="en-US" sz="1200" dirty="0" smtClean="0"/>
              <a:t>. 28 Sept. 2009.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27 Apr. 2010. &lt;http://www.flickr.com/‌photos/‌</a:t>
            </a:r>
            <a:r>
              <a:rPr lang="en-US" sz="1200" dirty="0" err="1" smtClean="0"/>
              <a:t>benheine</a:t>
            </a:r>
            <a:r>
              <a:rPr lang="en-US" sz="1200" dirty="0" smtClean="0"/>
              <a:t>/‌3962099665/&gt;.</a:t>
            </a:r>
          </a:p>
          <a:p>
            <a:r>
              <a:rPr lang="en-US" sz="1200" dirty="0" err="1" smtClean="0"/>
              <a:t>Hicker</a:t>
            </a:r>
            <a:r>
              <a:rPr lang="en-US" sz="1200" dirty="0" smtClean="0"/>
              <a:t>, Rolf. </a:t>
            </a:r>
            <a:r>
              <a:rPr lang="en-US" sz="1200" i="1" dirty="0" smtClean="0"/>
              <a:t>Atlantic Ocean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smtClean="0"/>
              <a:t>Rolf </a:t>
            </a:r>
            <a:r>
              <a:rPr lang="en-US" sz="1200" i="1" dirty="0" err="1" smtClean="0"/>
              <a:t>Hicker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&lt;http://www.hickerphoto.com/‌atlantic-ocean-picture-6033-photomug.htm&gt;.</a:t>
            </a:r>
          </a:p>
          <a:p>
            <a:r>
              <a:rPr lang="en-US" sz="1200" dirty="0" err="1" smtClean="0"/>
              <a:t>Hiskinho</a:t>
            </a:r>
            <a:r>
              <a:rPr lang="en-US" sz="1200" dirty="0" smtClean="0"/>
              <a:t>. </a:t>
            </a:r>
            <a:r>
              <a:rPr lang="en-US" sz="1200" i="1" dirty="0" smtClean="0"/>
              <a:t>Waiting for the next train</a:t>
            </a:r>
            <a:r>
              <a:rPr lang="en-US" sz="1200" dirty="0" smtClean="0"/>
              <a:t>. 29 Sept. 2008.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27 Apr. 2010. &lt;http://www.flickr.com/‌photos/‌</a:t>
            </a:r>
            <a:r>
              <a:rPr lang="en-US" sz="1200" dirty="0" err="1" smtClean="0"/>
              <a:t>hiskinho</a:t>
            </a:r>
            <a:r>
              <a:rPr lang="en-US" sz="1200" dirty="0" smtClean="0"/>
              <a:t>/‌2898727138/&gt;.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200" i="1" dirty="0" err="1" smtClean="0"/>
              <a:t>Hoogoven</a:t>
            </a:r>
            <a:r>
              <a:rPr lang="en-US" sz="1200" i="1" dirty="0" smtClean="0"/>
              <a:t> 6 &amp; 7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&lt;http://www.flickr.com/‌photos/‌9213917@N04/‌4553832917/‌in/‌pool-</a:t>
            </a:r>
            <a:r>
              <a:rPr lang="en-US" sz="1200" dirty="0" err="1" smtClean="0"/>
              <a:t>steelindustry</a:t>
            </a:r>
            <a:r>
              <a:rPr lang="en-US" sz="1200" dirty="0" smtClean="0"/>
              <a:t>&gt;.</a:t>
            </a:r>
          </a:p>
          <a:p>
            <a:r>
              <a:rPr lang="en-US" sz="1200" dirty="0" err="1" smtClean="0"/>
              <a:t>Itheos</a:t>
            </a:r>
            <a:r>
              <a:rPr lang="en-US" sz="1200" dirty="0" smtClean="0"/>
              <a:t>, Tom. </a:t>
            </a:r>
            <a:r>
              <a:rPr lang="en-US" sz="1200" i="1" dirty="0" smtClean="0"/>
              <a:t>Stimulus Package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tomitheos</a:t>
            </a:r>
            <a:r>
              <a:rPr lang="en-US" sz="1200" dirty="0" smtClean="0"/>
              <a:t>/‌3290161675/&gt;.</a:t>
            </a:r>
          </a:p>
          <a:p>
            <a:r>
              <a:rPr lang="en-US" sz="1200" dirty="0" smtClean="0"/>
              <a:t>Klinger, Philipp. </a:t>
            </a:r>
            <a:r>
              <a:rPr lang="en-US" sz="1200" i="1" dirty="0" smtClean="0"/>
              <a:t>New York - Brooklyn Bridge Panorama</a:t>
            </a:r>
            <a:r>
              <a:rPr lang="en-US" sz="1200" dirty="0" smtClean="0"/>
              <a:t>. 17 Aug. 2009.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27 Apr. 2010. &lt;http://www.flickr.com/‌photos/‌</a:t>
            </a:r>
            <a:r>
              <a:rPr lang="en-US" sz="1200" dirty="0" err="1" smtClean="0"/>
              <a:t>dcdead</a:t>
            </a:r>
            <a:r>
              <a:rPr lang="en-US" sz="1200" dirty="0" smtClean="0"/>
              <a:t>/‌3830408214/&gt;.</a:t>
            </a:r>
          </a:p>
          <a:p>
            <a:r>
              <a:rPr lang="en-US" sz="1200" dirty="0" smtClean="0"/>
              <a:t>- - -. </a:t>
            </a:r>
            <a:r>
              <a:rPr lang="en-US" sz="1200" i="1" dirty="0" smtClean="0"/>
              <a:t>New York - Times Square - Wet Streets</a:t>
            </a:r>
            <a:r>
              <a:rPr lang="en-US" sz="1200" dirty="0" smtClean="0"/>
              <a:t>. 22 Oct. 2009.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27 Apr. 2010. &lt;http://www.flickr.com/‌photos/‌</a:t>
            </a:r>
            <a:r>
              <a:rPr lang="en-US" sz="1200" dirty="0" err="1" smtClean="0"/>
              <a:t>dcdead</a:t>
            </a:r>
            <a:r>
              <a:rPr lang="en-US" sz="1200" dirty="0" smtClean="0"/>
              <a:t>/‌4034736170/&gt;.</a:t>
            </a:r>
          </a:p>
          <a:p>
            <a:r>
              <a:rPr lang="en-US" sz="1200" dirty="0" err="1" smtClean="0"/>
              <a:t>Lynaugh</a:t>
            </a:r>
            <a:r>
              <a:rPr lang="en-US" sz="1200" dirty="0" smtClean="0"/>
              <a:t>, Mike. </a:t>
            </a:r>
            <a:r>
              <a:rPr lang="en-US" sz="1200" i="1" dirty="0" smtClean="0"/>
              <a:t>The Wright Brothers Memorial in Kill Devil Hills, NC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mikelynaugh</a:t>
            </a:r>
            <a:r>
              <a:rPr lang="en-US" sz="1200" dirty="0" smtClean="0"/>
              <a:t>/‌3858991273/&gt;.</a:t>
            </a:r>
          </a:p>
          <a:p>
            <a:r>
              <a:rPr lang="en-US" sz="1200" dirty="0" err="1" smtClean="0"/>
              <a:t>Odgaard</a:t>
            </a:r>
            <a:r>
              <a:rPr lang="en-US" sz="1200" dirty="0" smtClean="0"/>
              <a:t>, Stephen Slot. </a:t>
            </a:r>
            <a:r>
              <a:rPr lang="en-US" sz="1200" i="1" dirty="0" smtClean="0"/>
              <a:t>Immersed Tunnel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smtClean="0"/>
              <a:t>COWI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&lt;http://www.cowi.com/‌menu/‌services/‌transport/‌tunnels/‌</a:t>
            </a:r>
            <a:r>
              <a:rPr lang="en-US" sz="1200" dirty="0" err="1" smtClean="0"/>
              <a:t>immersedtunnels</a:t>
            </a:r>
            <a:r>
              <a:rPr lang="en-US" sz="1200" dirty="0" smtClean="0"/>
              <a:t>/‌Pages/‌immersedtunnels.aspx&gt;.</a:t>
            </a:r>
          </a:p>
          <a:p>
            <a:r>
              <a:rPr lang="en-US" sz="1200" dirty="0" err="1" smtClean="0"/>
              <a:t>Podolec</a:t>
            </a:r>
            <a:r>
              <a:rPr lang="en-US" sz="1200" dirty="0" smtClean="0"/>
              <a:t>, Tom. </a:t>
            </a:r>
            <a:r>
              <a:rPr lang="en-US" sz="1200" i="1" dirty="0" smtClean="0"/>
              <a:t>Police Dog Services Cruiser Crash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&lt;http://www.flickr.com/‌photos/‌news46/‌2672311377/&gt;.</a:t>
            </a:r>
          </a:p>
          <a:p>
            <a:r>
              <a:rPr lang="en-US" sz="1200" i="1" dirty="0" smtClean="0"/>
              <a:t>Reach out touch faith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celesterc</a:t>
            </a:r>
            <a:r>
              <a:rPr lang="en-US" sz="1200" dirty="0" smtClean="0"/>
              <a:t>/‌2385326176/&gt;.</a:t>
            </a:r>
          </a:p>
          <a:p>
            <a:r>
              <a:rPr lang="en-US" sz="1200" i="1" dirty="0" smtClean="0"/>
              <a:t>Reach out touch faith</a:t>
            </a:r>
            <a:r>
              <a:rPr lang="en-US" sz="1200" dirty="0" smtClean="0"/>
              <a:t>. 3 Apr. 2008.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celesterc</a:t>
            </a:r>
            <a:r>
              <a:rPr lang="en-US" sz="1200" dirty="0" smtClean="0"/>
              <a:t>/‌2385326176/&gt;.</a:t>
            </a:r>
          </a:p>
          <a:p>
            <a:r>
              <a:rPr lang="en-US" sz="1200" i="1" dirty="0" smtClean="0"/>
              <a:t>Submarines </a:t>
            </a:r>
            <a:r>
              <a:rPr lang="en-US" sz="1200" dirty="0" smtClean="0"/>
              <a:t>. 15 Feb. 2009.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&lt;http://cnintruth.blogspot.com/‌2009/‌02/‌french-and-british-nuclear-submarines.html&gt;.</a:t>
            </a:r>
          </a:p>
          <a:p>
            <a:r>
              <a:rPr lang="en-US" sz="1200" i="1" dirty="0" smtClean="0"/>
              <a:t>tape measure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jilltheblonde</a:t>
            </a:r>
            <a:r>
              <a:rPr lang="en-US" sz="1200" dirty="0" smtClean="0"/>
              <a:t>/‌501180587/&gt;.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/>
              <a:t>“Tick Tock.....Tick Tock............”</a:t>
            </a:r>
            <a:r>
              <a:rPr lang="en-US" sz="1200" dirty="0" smtClean="0"/>
              <a:t>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ezekial</a:t>
            </a:r>
            <a:r>
              <a:rPr lang="en-US" sz="1200" dirty="0" smtClean="0"/>
              <a:t>/‌3192044526/&gt;.</a:t>
            </a:r>
          </a:p>
          <a:p>
            <a:r>
              <a:rPr lang="en-US" sz="1200" i="1" dirty="0" smtClean="0"/>
              <a:t>transatlantic tunnel - the movie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Web. 3 May 2010. &lt;http://www.flickr.com/‌photos/‌</a:t>
            </a:r>
            <a:r>
              <a:rPr lang="en-US" sz="1200" dirty="0" err="1" smtClean="0"/>
              <a:t>oldton_tim</a:t>
            </a:r>
            <a:r>
              <a:rPr lang="en-US" sz="1200" dirty="0" smtClean="0"/>
              <a:t>/‌2469900139/&gt;.</a:t>
            </a:r>
          </a:p>
          <a:p>
            <a:r>
              <a:rPr lang="en-US" sz="1200" dirty="0" smtClean="0"/>
              <a:t>Turner, Tom. </a:t>
            </a:r>
            <a:r>
              <a:rPr lang="en-US" sz="1200" i="1" dirty="0" smtClean="0"/>
              <a:t>AMERICAN AIRLINES Airbus A300 &amp; Boeing 777 at JFK, New York, USA. Sept 2008</a:t>
            </a:r>
            <a:r>
              <a:rPr lang="en-US" sz="1200" dirty="0" smtClean="0"/>
              <a:t>. 5 Oct. 2008. </a:t>
            </a:r>
            <a:r>
              <a:rPr lang="en-US" sz="1200" i="1" dirty="0" smtClean="0"/>
              <a:t>Flicker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27 Apr. 2010. &lt;http://www.flickr.com/‌photos/‌11606523@N06/‌2916975542/&gt;.</a:t>
            </a:r>
          </a:p>
          <a:p>
            <a:r>
              <a:rPr lang="en-US" sz="1200" i="1" dirty="0" smtClean="0"/>
              <a:t>Typical Tunnel Boring Machine </a:t>
            </a:r>
            <a:r>
              <a:rPr lang="en-US" sz="1200" dirty="0" smtClean="0"/>
              <a:t>. </a:t>
            </a:r>
            <a:r>
              <a:rPr lang="en-US" sz="1200" dirty="0" err="1" smtClean="0"/>
              <a:t>N.d</a:t>
            </a:r>
            <a:r>
              <a:rPr lang="en-US" sz="1200" dirty="0" smtClean="0"/>
              <a:t>. </a:t>
            </a:r>
            <a:r>
              <a:rPr lang="en-US" sz="1200" i="1" dirty="0" smtClean="0"/>
              <a:t>The Port of Miami Tunnel Project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&lt;http://www.portofmiamitunnel.com/‌images.html&gt;.</a:t>
            </a:r>
          </a:p>
          <a:p>
            <a:r>
              <a:rPr lang="en-US" sz="1200" i="1" dirty="0" smtClean="0"/>
              <a:t>Year 2008</a:t>
            </a:r>
            <a:r>
              <a:rPr lang="en-US" sz="1200" dirty="0" smtClean="0"/>
              <a:t>. 28 Dec. 2008.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risquillo</a:t>
            </a:r>
            <a:r>
              <a:rPr lang="en-US" sz="1200" dirty="0" smtClean="0"/>
              <a:t>/‌3144673763/&gt;.</a:t>
            </a:r>
          </a:p>
          <a:p>
            <a:r>
              <a:rPr lang="en-US" sz="1200" dirty="0" smtClean="0"/>
              <a:t>Yu, Enid. </a:t>
            </a:r>
            <a:r>
              <a:rPr lang="en-US" sz="1200" i="1" dirty="0" smtClean="0"/>
              <a:t>Question mark</a:t>
            </a:r>
            <a:r>
              <a:rPr lang="en-US" sz="1200" dirty="0" smtClean="0"/>
              <a:t>. 15 Dec. 2007. </a:t>
            </a:r>
            <a:r>
              <a:rPr lang="en-US" sz="1200" i="1" dirty="0" err="1" smtClean="0"/>
              <a:t>Flickr</a:t>
            </a:r>
            <a:r>
              <a:rPr lang="en-US" sz="1200" dirty="0" smtClean="0"/>
              <a:t>. </a:t>
            </a:r>
            <a:r>
              <a:rPr lang="en-US" sz="1200" dirty="0" err="1" smtClean="0"/>
              <a:t>N.p</a:t>
            </a:r>
            <a:r>
              <a:rPr lang="en-US" sz="1200" dirty="0" smtClean="0"/>
              <a:t>., </a:t>
            </a:r>
            <a:r>
              <a:rPr lang="en-US" sz="1200" dirty="0" err="1" smtClean="0"/>
              <a:t>n.d</a:t>
            </a:r>
            <a:r>
              <a:rPr lang="en-US" sz="1200" dirty="0" smtClean="0"/>
              <a:t>. Web. 12 May 2010. &lt;http://www.flickr.com/‌photos/‌</a:t>
            </a:r>
            <a:r>
              <a:rPr lang="en-US" sz="1200" dirty="0" err="1" smtClean="0"/>
              <a:t>forgotever</a:t>
            </a:r>
            <a:r>
              <a:rPr lang="en-US" sz="1200" dirty="0" smtClean="0"/>
              <a:t>/‌2112440233/&gt;.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622</TotalTime>
  <Words>820</Words>
  <Application>Microsoft Office PowerPoint</Application>
  <PresentationFormat>On-screen Show (4:3)</PresentationFormat>
  <Paragraphs>36</Paragraphs>
  <Slides>41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Median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Submerge vs Immerse </vt:lpstr>
      <vt:lpstr>Slide 24</vt:lpstr>
      <vt:lpstr>Anchoring</vt:lpstr>
      <vt:lpstr>Slide 26</vt:lpstr>
      <vt:lpstr>Slide 27</vt:lpstr>
      <vt:lpstr>Slide 28</vt:lpstr>
      <vt:lpstr>Removal of Air-friction</vt:lpstr>
      <vt:lpstr>Slide 30</vt:lpstr>
      <vt:lpstr>Removal of G-force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Works Cited</vt:lpstr>
      <vt:lpstr>Works Cited</vt:lpstr>
      <vt:lpstr>Works Cited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0000290hss</dc:creator>
  <cp:lastModifiedBy>0000290hss</cp:lastModifiedBy>
  <cp:revision>77</cp:revision>
  <dcterms:created xsi:type="dcterms:W3CDTF">2010-04-27T13:42:16Z</dcterms:created>
  <dcterms:modified xsi:type="dcterms:W3CDTF">2010-05-19T11:32:35Z</dcterms:modified>
</cp:coreProperties>
</file>